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175200" cy="427942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24" d="100"/>
          <a:sy n="24" d="100"/>
        </p:scale>
        <p:origin x="280"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3140" y="7003597"/>
            <a:ext cx="25648920" cy="14898735"/>
          </a:xfrm>
        </p:spPr>
        <p:txBody>
          <a:bodyPr anchor="b"/>
          <a:lstStyle>
            <a:lvl1pPr algn="ctr">
              <a:defRPr sz="19800"/>
            </a:lvl1pPr>
          </a:lstStyle>
          <a:p>
            <a:r>
              <a:rPr lang="en-US"/>
              <a:t>Click to edit Master title style</a:t>
            </a:r>
            <a:endParaRPr lang="en-US" dirty="0"/>
          </a:p>
        </p:txBody>
      </p:sp>
      <p:sp>
        <p:nvSpPr>
          <p:cNvPr id="3" name="Subtitle 2"/>
          <p:cNvSpPr>
            <a:spLocks noGrp="1"/>
          </p:cNvSpPr>
          <p:nvPr>
            <p:ph type="subTitle" idx="1"/>
          </p:nvPr>
        </p:nvSpPr>
        <p:spPr>
          <a:xfrm>
            <a:off x="3771900" y="22476884"/>
            <a:ext cx="22631400" cy="10332032"/>
          </a:xfrm>
        </p:spPr>
        <p:txBody>
          <a:bodyPr/>
          <a:lstStyle>
            <a:lvl1pPr marL="0" indent="0" algn="ctr">
              <a:buNone/>
              <a:defRPr sz="7920"/>
            </a:lvl1pPr>
            <a:lvl2pPr marL="1508760" indent="0" algn="ctr">
              <a:buNone/>
              <a:defRPr sz="6600"/>
            </a:lvl2pPr>
            <a:lvl3pPr marL="3017520" indent="0" algn="ctr">
              <a:buNone/>
              <a:defRPr sz="5940"/>
            </a:lvl3pPr>
            <a:lvl4pPr marL="4526280" indent="0" algn="ctr">
              <a:buNone/>
              <a:defRPr sz="5280"/>
            </a:lvl4pPr>
            <a:lvl5pPr marL="6035040" indent="0" algn="ctr">
              <a:buNone/>
              <a:defRPr sz="5280"/>
            </a:lvl5pPr>
            <a:lvl6pPr marL="7543800" indent="0" algn="ctr">
              <a:buNone/>
              <a:defRPr sz="5280"/>
            </a:lvl6pPr>
            <a:lvl7pPr marL="9052560" indent="0" algn="ctr">
              <a:buNone/>
              <a:defRPr sz="5280"/>
            </a:lvl7pPr>
            <a:lvl8pPr marL="10561320" indent="0" algn="ctr">
              <a:buNone/>
              <a:defRPr sz="5280"/>
            </a:lvl8pPr>
            <a:lvl9pPr marL="12070080" indent="0" algn="ctr">
              <a:buNone/>
              <a:defRPr sz="5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EE8005-6F6D-492A-BE3A-6FE199EE67F3}"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9C24E7-D10D-4E89-84A2-3395B81C1529}" type="slidenum">
              <a:rPr lang="en-US" smtClean="0"/>
              <a:t>‹#›</a:t>
            </a:fld>
            <a:endParaRPr lang="en-US"/>
          </a:p>
        </p:txBody>
      </p:sp>
    </p:spTree>
    <p:extLst>
      <p:ext uri="{BB962C8B-B14F-4D97-AF65-F5344CB8AC3E}">
        <p14:creationId xmlns:p14="http://schemas.microsoft.com/office/powerpoint/2010/main" val="2626891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E8005-6F6D-492A-BE3A-6FE199EE67F3}"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9C24E7-D10D-4E89-84A2-3395B81C1529}" type="slidenum">
              <a:rPr lang="en-US" smtClean="0"/>
              <a:t>‹#›</a:t>
            </a:fld>
            <a:endParaRPr lang="en-US"/>
          </a:p>
        </p:txBody>
      </p:sp>
    </p:spTree>
    <p:extLst>
      <p:ext uri="{BB962C8B-B14F-4D97-AF65-F5344CB8AC3E}">
        <p14:creationId xmlns:p14="http://schemas.microsoft.com/office/powerpoint/2010/main" val="42946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94129" y="2278397"/>
            <a:ext cx="6506528" cy="362661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74546" y="2278397"/>
            <a:ext cx="19142393" cy="362661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E8005-6F6D-492A-BE3A-6FE199EE67F3}"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9C24E7-D10D-4E89-84A2-3395B81C1529}" type="slidenum">
              <a:rPr lang="en-US" smtClean="0"/>
              <a:t>‹#›</a:t>
            </a:fld>
            <a:endParaRPr lang="en-US"/>
          </a:p>
        </p:txBody>
      </p:sp>
    </p:spTree>
    <p:extLst>
      <p:ext uri="{BB962C8B-B14F-4D97-AF65-F5344CB8AC3E}">
        <p14:creationId xmlns:p14="http://schemas.microsoft.com/office/powerpoint/2010/main" val="1313092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E8005-6F6D-492A-BE3A-6FE199EE67F3}"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9C24E7-D10D-4E89-84A2-3395B81C1529}" type="slidenum">
              <a:rPr lang="en-US" smtClean="0"/>
              <a:t>‹#›</a:t>
            </a:fld>
            <a:endParaRPr lang="en-US"/>
          </a:p>
        </p:txBody>
      </p:sp>
    </p:spTree>
    <p:extLst>
      <p:ext uri="{BB962C8B-B14F-4D97-AF65-F5344CB8AC3E}">
        <p14:creationId xmlns:p14="http://schemas.microsoft.com/office/powerpoint/2010/main" val="568270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58830" y="10668854"/>
            <a:ext cx="26026110" cy="17801211"/>
          </a:xfrm>
        </p:spPr>
        <p:txBody>
          <a:bodyPr anchor="b"/>
          <a:lstStyle>
            <a:lvl1pPr>
              <a:defRPr sz="19800"/>
            </a:lvl1pPr>
          </a:lstStyle>
          <a:p>
            <a:r>
              <a:rPr lang="en-US"/>
              <a:t>Click to edit Master title style</a:t>
            </a:r>
            <a:endParaRPr lang="en-US" dirty="0"/>
          </a:p>
        </p:txBody>
      </p:sp>
      <p:sp>
        <p:nvSpPr>
          <p:cNvPr id="3" name="Text Placeholder 2"/>
          <p:cNvSpPr>
            <a:spLocks noGrp="1"/>
          </p:cNvSpPr>
          <p:nvPr>
            <p:ph type="body" idx="1"/>
          </p:nvPr>
        </p:nvSpPr>
        <p:spPr>
          <a:xfrm>
            <a:off x="2058830" y="28638472"/>
            <a:ext cx="26026110" cy="9361236"/>
          </a:xfrm>
        </p:spPr>
        <p:txBody>
          <a:bodyPr/>
          <a:lstStyle>
            <a:lvl1pPr marL="0" indent="0">
              <a:buNone/>
              <a:defRPr sz="7920">
                <a:solidFill>
                  <a:schemeClr val="tx1">
                    <a:tint val="82000"/>
                  </a:schemeClr>
                </a:solidFill>
              </a:defRPr>
            </a:lvl1pPr>
            <a:lvl2pPr marL="1508760" indent="0">
              <a:buNone/>
              <a:defRPr sz="6600">
                <a:solidFill>
                  <a:schemeClr val="tx1">
                    <a:tint val="82000"/>
                  </a:schemeClr>
                </a:solidFill>
              </a:defRPr>
            </a:lvl2pPr>
            <a:lvl3pPr marL="3017520" indent="0">
              <a:buNone/>
              <a:defRPr sz="5940">
                <a:solidFill>
                  <a:schemeClr val="tx1">
                    <a:tint val="82000"/>
                  </a:schemeClr>
                </a:solidFill>
              </a:defRPr>
            </a:lvl3pPr>
            <a:lvl4pPr marL="4526280" indent="0">
              <a:buNone/>
              <a:defRPr sz="5280">
                <a:solidFill>
                  <a:schemeClr val="tx1">
                    <a:tint val="82000"/>
                  </a:schemeClr>
                </a:solidFill>
              </a:defRPr>
            </a:lvl4pPr>
            <a:lvl5pPr marL="6035040" indent="0">
              <a:buNone/>
              <a:defRPr sz="5280">
                <a:solidFill>
                  <a:schemeClr val="tx1">
                    <a:tint val="82000"/>
                  </a:schemeClr>
                </a:solidFill>
              </a:defRPr>
            </a:lvl5pPr>
            <a:lvl6pPr marL="7543800" indent="0">
              <a:buNone/>
              <a:defRPr sz="5280">
                <a:solidFill>
                  <a:schemeClr val="tx1">
                    <a:tint val="82000"/>
                  </a:schemeClr>
                </a:solidFill>
              </a:defRPr>
            </a:lvl6pPr>
            <a:lvl7pPr marL="9052560" indent="0">
              <a:buNone/>
              <a:defRPr sz="5280">
                <a:solidFill>
                  <a:schemeClr val="tx1">
                    <a:tint val="82000"/>
                  </a:schemeClr>
                </a:solidFill>
              </a:defRPr>
            </a:lvl7pPr>
            <a:lvl8pPr marL="10561320" indent="0">
              <a:buNone/>
              <a:defRPr sz="5280">
                <a:solidFill>
                  <a:schemeClr val="tx1">
                    <a:tint val="82000"/>
                  </a:schemeClr>
                </a:solidFill>
              </a:defRPr>
            </a:lvl8pPr>
            <a:lvl9pPr marL="12070080" indent="0">
              <a:buNone/>
              <a:defRPr sz="52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EE8005-6F6D-492A-BE3A-6FE199EE67F3}"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9C24E7-D10D-4E89-84A2-3395B81C1529}" type="slidenum">
              <a:rPr lang="en-US" smtClean="0"/>
              <a:t>‹#›</a:t>
            </a:fld>
            <a:endParaRPr lang="en-US"/>
          </a:p>
        </p:txBody>
      </p:sp>
    </p:spTree>
    <p:extLst>
      <p:ext uri="{BB962C8B-B14F-4D97-AF65-F5344CB8AC3E}">
        <p14:creationId xmlns:p14="http://schemas.microsoft.com/office/powerpoint/2010/main" val="341821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74545" y="11391985"/>
            <a:ext cx="12824460" cy="27152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276195" y="11391985"/>
            <a:ext cx="12824460" cy="27152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EE8005-6F6D-492A-BE3A-6FE199EE67F3}"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9C24E7-D10D-4E89-84A2-3395B81C1529}" type="slidenum">
              <a:rPr lang="en-US" smtClean="0"/>
              <a:t>‹#›</a:t>
            </a:fld>
            <a:endParaRPr lang="en-US"/>
          </a:p>
        </p:txBody>
      </p:sp>
    </p:spTree>
    <p:extLst>
      <p:ext uri="{BB962C8B-B14F-4D97-AF65-F5344CB8AC3E}">
        <p14:creationId xmlns:p14="http://schemas.microsoft.com/office/powerpoint/2010/main" val="2363358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78475" y="2278406"/>
            <a:ext cx="26026110" cy="82715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78479" y="10490535"/>
            <a:ext cx="12765522" cy="5141249"/>
          </a:xfrm>
        </p:spPr>
        <p:txBody>
          <a:bodyPr anchor="b"/>
          <a:lstStyle>
            <a:lvl1pPr marL="0" indent="0">
              <a:buNone/>
              <a:defRPr sz="7920" b="1"/>
            </a:lvl1pPr>
            <a:lvl2pPr marL="1508760" indent="0">
              <a:buNone/>
              <a:defRPr sz="6600" b="1"/>
            </a:lvl2pPr>
            <a:lvl3pPr marL="3017520" indent="0">
              <a:buNone/>
              <a:defRPr sz="5940" b="1"/>
            </a:lvl3pPr>
            <a:lvl4pPr marL="4526280" indent="0">
              <a:buNone/>
              <a:defRPr sz="5280" b="1"/>
            </a:lvl4pPr>
            <a:lvl5pPr marL="6035040" indent="0">
              <a:buNone/>
              <a:defRPr sz="5280" b="1"/>
            </a:lvl5pPr>
            <a:lvl6pPr marL="7543800" indent="0">
              <a:buNone/>
              <a:defRPr sz="5280" b="1"/>
            </a:lvl6pPr>
            <a:lvl7pPr marL="9052560" indent="0">
              <a:buNone/>
              <a:defRPr sz="5280" b="1"/>
            </a:lvl7pPr>
            <a:lvl8pPr marL="10561320" indent="0">
              <a:buNone/>
              <a:defRPr sz="5280" b="1"/>
            </a:lvl8pPr>
            <a:lvl9pPr marL="12070080" indent="0">
              <a:buNone/>
              <a:defRPr sz="5280" b="1"/>
            </a:lvl9pPr>
          </a:lstStyle>
          <a:p>
            <a:pPr lvl="0"/>
            <a:r>
              <a:rPr lang="en-US"/>
              <a:t>Click to edit Master text styles</a:t>
            </a:r>
          </a:p>
        </p:txBody>
      </p:sp>
      <p:sp>
        <p:nvSpPr>
          <p:cNvPr id="4" name="Content Placeholder 3"/>
          <p:cNvSpPr>
            <a:spLocks noGrp="1"/>
          </p:cNvSpPr>
          <p:nvPr>
            <p:ph sz="half" idx="2"/>
          </p:nvPr>
        </p:nvSpPr>
        <p:spPr>
          <a:xfrm>
            <a:off x="2078479" y="15631784"/>
            <a:ext cx="12765522" cy="229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276197" y="10490535"/>
            <a:ext cx="12828390" cy="5141249"/>
          </a:xfrm>
        </p:spPr>
        <p:txBody>
          <a:bodyPr anchor="b"/>
          <a:lstStyle>
            <a:lvl1pPr marL="0" indent="0">
              <a:buNone/>
              <a:defRPr sz="7920" b="1"/>
            </a:lvl1pPr>
            <a:lvl2pPr marL="1508760" indent="0">
              <a:buNone/>
              <a:defRPr sz="6600" b="1"/>
            </a:lvl2pPr>
            <a:lvl3pPr marL="3017520" indent="0">
              <a:buNone/>
              <a:defRPr sz="5940" b="1"/>
            </a:lvl3pPr>
            <a:lvl4pPr marL="4526280" indent="0">
              <a:buNone/>
              <a:defRPr sz="5280" b="1"/>
            </a:lvl4pPr>
            <a:lvl5pPr marL="6035040" indent="0">
              <a:buNone/>
              <a:defRPr sz="5280" b="1"/>
            </a:lvl5pPr>
            <a:lvl6pPr marL="7543800" indent="0">
              <a:buNone/>
              <a:defRPr sz="5280" b="1"/>
            </a:lvl6pPr>
            <a:lvl7pPr marL="9052560" indent="0">
              <a:buNone/>
              <a:defRPr sz="5280" b="1"/>
            </a:lvl7pPr>
            <a:lvl8pPr marL="10561320" indent="0">
              <a:buNone/>
              <a:defRPr sz="5280" b="1"/>
            </a:lvl8pPr>
            <a:lvl9pPr marL="12070080" indent="0">
              <a:buNone/>
              <a:defRPr sz="5280" b="1"/>
            </a:lvl9pPr>
          </a:lstStyle>
          <a:p>
            <a:pPr lvl="0"/>
            <a:r>
              <a:rPr lang="en-US"/>
              <a:t>Click to edit Master text styles</a:t>
            </a:r>
          </a:p>
        </p:txBody>
      </p:sp>
      <p:sp>
        <p:nvSpPr>
          <p:cNvPr id="6" name="Content Placeholder 5"/>
          <p:cNvSpPr>
            <a:spLocks noGrp="1"/>
          </p:cNvSpPr>
          <p:nvPr>
            <p:ph sz="quarter" idx="4"/>
          </p:nvPr>
        </p:nvSpPr>
        <p:spPr>
          <a:xfrm>
            <a:off x="15276197" y="15631784"/>
            <a:ext cx="12828390" cy="229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EE8005-6F6D-492A-BE3A-6FE199EE67F3}" type="datetimeFigureOut">
              <a:rPr lang="en-US" smtClean="0"/>
              <a:t>5/24/2024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9C24E7-D10D-4E89-84A2-3395B81C1529}" type="slidenum">
              <a:rPr lang="en-US" smtClean="0"/>
              <a:t>‹#›</a:t>
            </a:fld>
            <a:endParaRPr lang="en-US"/>
          </a:p>
        </p:txBody>
      </p:sp>
    </p:spTree>
    <p:extLst>
      <p:ext uri="{BB962C8B-B14F-4D97-AF65-F5344CB8AC3E}">
        <p14:creationId xmlns:p14="http://schemas.microsoft.com/office/powerpoint/2010/main" val="1331545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EE8005-6F6D-492A-BE3A-6FE199EE67F3}" type="datetimeFigureOut">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9C24E7-D10D-4E89-84A2-3395B81C1529}" type="slidenum">
              <a:rPr lang="en-US" smtClean="0"/>
              <a:t>‹#›</a:t>
            </a:fld>
            <a:endParaRPr lang="en-US"/>
          </a:p>
        </p:txBody>
      </p:sp>
    </p:spTree>
    <p:extLst>
      <p:ext uri="{BB962C8B-B14F-4D97-AF65-F5344CB8AC3E}">
        <p14:creationId xmlns:p14="http://schemas.microsoft.com/office/powerpoint/2010/main" val="2672275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EE8005-6F6D-492A-BE3A-6FE199EE67F3}" type="datetimeFigureOut">
              <a:rPr lang="en-US" smtClean="0"/>
              <a:t>5/24/2024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9C24E7-D10D-4E89-84A2-3395B81C1529}" type="slidenum">
              <a:rPr lang="en-US" smtClean="0"/>
              <a:t>‹#›</a:t>
            </a:fld>
            <a:endParaRPr lang="en-US"/>
          </a:p>
        </p:txBody>
      </p:sp>
    </p:spTree>
    <p:extLst>
      <p:ext uri="{BB962C8B-B14F-4D97-AF65-F5344CB8AC3E}">
        <p14:creationId xmlns:p14="http://schemas.microsoft.com/office/powerpoint/2010/main" val="253048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78476" y="2852949"/>
            <a:ext cx="9732287" cy="9985322"/>
          </a:xfrm>
        </p:spPr>
        <p:txBody>
          <a:bodyPr anchor="b"/>
          <a:lstStyle>
            <a:lvl1pPr>
              <a:defRPr sz="10560"/>
            </a:lvl1pPr>
          </a:lstStyle>
          <a:p>
            <a:r>
              <a:rPr lang="en-US"/>
              <a:t>Click to edit Master title style</a:t>
            </a:r>
            <a:endParaRPr lang="en-US" dirty="0"/>
          </a:p>
        </p:txBody>
      </p:sp>
      <p:sp>
        <p:nvSpPr>
          <p:cNvPr id="3" name="Content Placeholder 2"/>
          <p:cNvSpPr>
            <a:spLocks noGrp="1"/>
          </p:cNvSpPr>
          <p:nvPr>
            <p:ph idx="1"/>
          </p:nvPr>
        </p:nvSpPr>
        <p:spPr>
          <a:xfrm>
            <a:off x="12828390" y="6161587"/>
            <a:ext cx="15276195" cy="30411646"/>
          </a:xfrm>
        </p:spPr>
        <p:txBody>
          <a:bodyPr/>
          <a:lstStyle>
            <a:lvl1pPr>
              <a:defRPr sz="10560"/>
            </a:lvl1pPr>
            <a:lvl2pPr>
              <a:defRPr sz="9240"/>
            </a:lvl2pPr>
            <a:lvl3pPr>
              <a:defRPr sz="792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78476" y="12838271"/>
            <a:ext cx="9732287" cy="23784486"/>
          </a:xfrm>
        </p:spPr>
        <p:txBody>
          <a:bodyPr/>
          <a:lstStyle>
            <a:lvl1pPr marL="0" indent="0">
              <a:buNone/>
              <a:defRPr sz="5280"/>
            </a:lvl1pPr>
            <a:lvl2pPr marL="1508760" indent="0">
              <a:buNone/>
              <a:defRPr sz="4620"/>
            </a:lvl2pPr>
            <a:lvl3pPr marL="3017520" indent="0">
              <a:buNone/>
              <a:defRPr sz="3960"/>
            </a:lvl3pPr>
            <a:lvl4pPr marL="4526280" indent="0">
              <a:buNone/>
              <a:defRPr sz="3300"/>
            </a:lvl4pPr>
            <a:lvl5pPr marL="6035040" indent="0">
              <a:buNone/>
              <a:defRPr sz="3300"/>
            </a:lvl5pPr>
            <a:lvl6pPr marL="7543800" indent="0">
              <a:buNone/>
              <a:defRPr sz="3300"/>
            </a:lvl6pPr>
            <a:lvl7pPr marL="9052560" indent="0">
              <a:buNone/>
              <a:defRPr sz="3300"/>
            </a:lvl7pPr>
            <a:lvl8pPr marL="10561320" indent="0">
              <a:buNone/>
              <a:defRPr sz="3300"/>
            </a:lvl8pPr>
            <a:lvl9pPr marL="12070080" indent="0">
              <a:buNone/>
              <a:defRPr sz="3300"/>
            </a:lvl9pPr>
          </a:lstStyle>
          <a:p>
            <a:pPr lvl="0"/>
            <a:r>
              <a:rPr lang="en-US"/>
              <a:t>Click to edit Master text styles</a:t>
            </a:r>
          </a:p>
        </p:txBody>
      </p:sp>
      <p:sp>
        <p:nvSpPr>
          <p:cNvPr id="5" name="Date Placeholder 4"/>
          <p:cNvSpPr>
            <a:spLocks noGrp="1"/>
          </p:cNvSpPr>
          <p:nvPr>
            <p:ph type="dt" sz="half" idx="10"/>
          </p:nvPr>
        </p:nvSpPr>
        <p:spPr/>
        <p:txBody>
          <a:bodyPr/>
          <a:lstStyle/>
          <a:p>
            <a:fld id="{E1EE8005-6F6D-492A-BE3A-6FE199EE67F3}"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9C24E7-D10D-4E89-84A2-3395B81C1529}" type="slidenum">
              <a:rPr lang="en-US" smtClean="0"/>
              <a:t>‹#›</a:t>
            </a:fld>
            <a:endParaRPr lang="en-US"/>
          </a:p>
        </p:txBody>
      </p:sp>
    </p:spTree>
    <p:extLst>
      <p:ext uri="{BB962C8B-B14F-4D97-AF65-F5344CB8AC3E}">
        <p14:creationId xmlns:p14="http://schemas.microsoft.com/office/powerpoint/2010/main" val="3987480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78476" y="2852949"/>
            <a:ext cx="9732287" cy="9985322"/>
          </a:xfrm>
        </p:spPr>
        <p:txBody>
          <a:bodyPr anchor="b"/>
          <a:lstStyle>
            <a:lvl1pPr>
              <a:defRPr sz="10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28390" y="6161587"/>
            <a:ext cx="15276195" cy="30411646"/>
          </a:xfrm>
        </p:spPr>
        <p:txBody>
          <a:bodyPr anchor="t"/>
          <a:lstStyle>
            <a:lvl1pPr marL="0" indent="0">
              <a:buNone/>
              <a:defRPr sz="10560"/>
            </a:lvl1pPr>
            <a:lvl2pPr marL="1508760" indent="0">
              <a:buNone/>
              <a:defRPr sz="9240"/>
            </a:lvl2pPr>
            <a:lvl3pPr marL="3017520" indent="0">
              <a:buNone/>
              <a:defRPr sz="7920"/>
            </a:lvl3pPr>
            <a:lvl4pPr marL="4526280" indent="0">
              <a:buNone/>
              <a:defRPr sz="6600"/>
            </a:lvl4pPr>
            <a:lvl5pPr marL="6035040" indent="0">
              <a:buNone/>
              <a:defRPr sz="6600"/>
            </a:lvl5pPr>
            <a:lvl6pPr marL="7543800" indent="0">
              <a:buNone/>
              <a:defRPr sz="6600"/>
            </a:lvl6pPr>
            <a:lvl7pPr marL="9052560" indent="0">
              <a:buNone/>
              <a:defRPr sz="6600"/>
            </a:lvl7pPr>
            <a:lvl8pPr marL="10561320" indent="0">
              <a:buNone/>
              <a:defRPr sz="6600"/>
            </a:lvl8pPr>
            <a:lvl9pPr marL="12070080" indent="0">
              <a:buNone/>
              <a:defRPr sz="6600"/>
            </a:lvl9pPr>
          </a:lstStyle>
          <a:p>
            <a:r>
              <a:rPr lang="en-US"/>
              <a:t>Click icon to add picture</a:t>
            </a:r>
            <a:endParaRPr lang="en-US" dirty="0"/>
          </a:p>
        </p:txBody>
      </p:sp>
      <p:sp>
        <p:nvSpPr>
          <p:cNvPr id="4" name="Text Placeholder 3"/>
          <p:cNvSpPr>
            <a:spLocks noGrp="1"/>
          </p:cNvSpPr>
          <p:nvPr>
            <p:ph type="body" sz="half" idx="2"/>
          </p:nvPr>
        </p:nvSpPr>
        <p:spPr>
          <a:xfrm>
            <a:off x="2078476" y="12838271"/>
            <a:ext cx="9732287" cy="23784486"/>
          </a:xfrm>
        </p:spPr>
        <p:txBody>
          <a:bodyPr/>
          <a:lstStyle>
            <a:lvl1pPr marL="0" indent="0">
              <a:buNone/>
              <a:defRPr sz="5280"/>
            </a:lvl1pPr>
            <a:lvl2pPr marL="1508760" indent="0">
              <a:buNone/>
              <a:defRPr sz="4620"/>
            </a:lvl2pPr>
            <a:lvl3pPr marL="3017520" indent="0">
              <a:buNone/>
              <a:defRPr sz="3960"/>
            </a:lvl3pPr>
            <a:lvl4pPr marL="4526280" indent="0">
              <a:buNone/>
              <a:defRPr sz="3300"/>
            </a:lvl4pPr>
            <a:lvl5pPr marL="6035040" indent="0">
              <a:buNone/>
              <a:defRPr sz="3300"/>
            </a:lvl5pPr>
            <a:lvl6pPr marL="7543800" indent="0">
              <a:buNone/>
              <a:defRPr sz="3300"/>
            </a:lvl6pPr>
            <a:lvl7pPr marL="9052560" indent="0">
              <a:buNone/>
              <a:defRPr sz="3300"/>
            </a:lvl7pPr>
            <a:lvl8pPr marL="10561320" indent="0">
              <a:buNone/>
              <a:defRPr sz="3300"/>
            </a:lvl8pPr>
            <a:lvl9pPr marL="12070080" indent="0">
              <a:buNone/>
              <a:defRPr sz="3300"/>
            </a:lvl9pPr>
          </a:lstStyle>
          <a:p>
            <a:pPr lvl="0"/>
            <a:r>
              <a:rPr lang="en-US"/>
              <a:t>Click to edit Master text styles</a:t>
            </a:r>
          </a:p>
        </p:txBody>
      </p:sp>
      <p:sp>
        <p:nvSpPr>
          <p:cNvPr id="5" name="Date Placeholder 4"/>
          <p:cNvSpPr>
            <a:spLocks noGrp="1"/>
          </p:cNvSpPr>
          <p:nvPr>
            <p:ph type="dt" sz="half" idx="10"/>
          </p:nvPr>
        </p:nvSpPr>
        <p:spPr/>
        <p:txBody>
          <a:bodyPr/>
          <a:lstStyle/>
          <a:p>
            <a:fld id="{E1EE8005-6F6D-492A-BE3A-6FE199EE67F3}"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9C24E7-D10D-4E89-84A2-3395B81C1529}" type="slidenum">
              <a:rPr lang="en-US" smtClean="0"/>
              <a:t>‹#›</a:t>
            </a:fld>
            <a:endParaRPr lang="en-US"/>
          </a:p>
        </p:txBody>
      </p:sp>
    </p:spTree>
    <p:extLst>
      <p:ext uri="{BB962C8B-B14F-4D97-AF65-F5344CB8AC3E}">
        <p14:creationId xmlns:p14="http://schemas.microsoft.com/office/powerpoint/2010/main" val="99515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4545" y="2278406"/>
            <a:ext cx="26026110" cy="82715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74545" y="11391985"/>
            <a:ext cx="26026110" cy="271525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74545" y="39663928"/>
            <a:ext cx="6789420" cy="2278397"/>
          </a:xfrm>
          <a:prstGeom prst="rect">
            <a:avLst/>
          </a:prstGeom>
        </p:spPr>
        <p:txBody>
          <a:bodyPr vert="horz" lIns="91440" tIns="45720" rIns="91440" bIns="45720" rtlCol="0" anchor="ctr"/>
          <a:lstStyle>
            <a:lvl1pPr algn="l">
              <a:defRPr sz="3960">
                <a:solidFill>
                  <a:schemeClr val="tx1">
                    <a:tint val="82000"/>
                  </a:schemeClr>
                </a:solidFill>
              </a:defRPr>
            </a:lvl1pPr>
          </a:lstStyle>
          <a:p>
            <a:fld id="{E1EE8005-6F6D-492A-BE3A-6FE199EE67F3}" type="datetimeFigureOut">
              <a:rPr lang="en-US" smtClean="0"/>
              <a:t>5/24/2024</a:t>
            </a:fld>
            <a:endParaRPr lang="en-US"/>
          </a:p>
        </p:txBody>
      </p:sp>
      <p:sp>
        <p:nvSpPr>
          <p:cNvPr id="5" name="Footer Placeholder 4"/>
          <p:cNvSpPr>
            <a:spLocks noGrp="1"/>
          </p:cNvSpPr>
          <p:nvPr>
            <p:ph type="ftr" sz="quarter" idx="3"/>
          </p:nvPr>
        </p:nvSpPr>
        <p:spPr>
          <a:xfrm>
            <a:off x="9995535" y="39663928"/>
            <a:ext cx="10184130" cy="2278397"/>
          </a:xfrm>
          <a:prstGeom prst="rect">
            <a:avLst/>
          </a:prstGeom>
        </p:spPr>
        <p:txBody>
          <a:bodyPr vert="horz" lIns="91440" tIns="45720" rIns="91440" bIns="45720" rtlCol="0" anchor="ctr"/>
          <a:lstStyle>
            <a:lvl1pPr algn="ctr">
              <a:defRPr sz="39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1311235" y="39663928"/>
            <a:ext cx="6789420" cy="2278397"/>
          </a:xfrm>
          <a:prstGeom prst="rect">
            <a:avLst/>
          </a:prstGeom>
        </p:spPr>
        <p:txBody>
          <a:bodyPr vert="horz" lIns="91440" tIns="45720" rIns="91440" bIns="45720" rtlCol="0" anchor="ctr"/>
          <a:lstStyle>
            <a:lvl1pPr algn="r">
              <a:defRPr sz="3960">
                <a:solidFill>
                  <a:schemeClr val="tx1">
                    <a:tint val="82000"/>
                  </a:schemeClr>
                </a:solidFill>
              </a:defRPr>
            </a:lvl1pPr>
          </a:lstStyle>
          <a:p>
            <a:fld id="{1A9C24E7-D10D-4E89-84A2-3395B81C1529}" type="slidenum">
              <a:rPr lang="en-US" smtClean="0"/>
              <a:t>‹#›</a:t>
            </a:fld>
            <a:endParaRPr lang="en-US"/>
          </a:p>
        </p:txBody>
      </p:sp>
    </p:spTree>
    <p:extLst>
      <p:ext uri="{BB962C8B-B14F-4D97-AF65-F5344CB8AC3E}">
        <p14:creationId xmlns:p14="http://schemas.microsoft.com/office/powerpoint/2010/main" val="42201621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17520" rtl="0" eaLnBrk="1" latinLnBrk="0" hangingPunct="1">
        <a:lnSpc>
          <a:spcPct val="90000"/>
        </a:lnSpc>
        <a:spcBef>
          <a:spcPct val="0"/>
        </a:spcBef>
        <a:buNone/>
        <a:defRPr sz="14520" kern="1200">
          <a:solidFill>
            <a:schemeClr val="tx1"/>
          </a:solidFill>
          <a:latin typeface="+mj-lt"/>
          <a:ea typeface="+mj-ea"/>
          <a:cs typeface="+mj-cs"/>
        </a:defRPr>
      </a:lvl1pPr>
    </p:titleStyle>
    <p:bodyStyle>
      <a:lvl1pPr marL="754380" indent="-754380" algn="l" defTabSz="3017520" rtl="0" eaLnBrk="1" latinLnBrk="0" hangingPunct="1">
        <a:lnSpc>
          <a:spcPct val="90000"/>
        </a:lnSpc>
        <a:spcBef>
          <a:spcPts val="3300"/>
        </a:spcBef>
        <a:buFont typeface="Arial" panose="020B0604020202020204" pitchFamily="34" charset="0"/>
        <a:buChar char="•"/>
        <a:defRPr sz="9240" kern="1200">
          <a:solidFill>
            <a:schemeClr val="tx1"/>
          </a:solidFill>
          <a:latin typeface="+mn-lt"/>
          <a:ea typeface="+mn-ea"/>
          <a:cs typeface="+mn-cs"/>
        </a:defRPr>
      </a:lvl1pPr>
      <a:lvl2pPr marL="2263140" indent="-754380" algn="l" defTabSz="3017520" rtl="0" eaLnBrk="1" latinLnBrk="0" hangingPunct="1">
        <a:lnSpc>
          <a:spcPct val="90000"/>
        </a:lnSpc>
        <a:spcBef>
          <a:spcPts val="1650"/>
        </a:spcBef>
        <a:buFont typeface="Arial" panose="020B0604020202020204" pitchFamily="34" charset="0"/>
        <a:buChar char="•"/>
        <a:defRPr sz="7920" kern="1200">
          <a:solidFill>
            <a:schemeClr val="tx1"/>
          </a:solidFill>
          <a:latin typeface="+mn-lt"/>
          <a:ea typeface="+mn-ea"/>
          <a:cs typeface="+mn-cs"/>
        </a:defRPr>
      </a:lvl2pPr>
      <a:lvl3pPr marL="3771900" indent="-754380" algn="l" defTabSz="3017520" rtl="0" eaLnBrk="1" latinLnBrk="0" hangingPunct="1">
        <a:lnSpc>
          <a:spcPct val="90000"/>
        </a:lnSpc>
        <a:spcBef>
          <a:spcPts val="1650"/>
        </a:spcBef>
        <a:buFont typeface="Arial" panose="020B0604020202020204" pitchFamily="34" charset="0"/>
        <a:buChar char="•"/>
        <a:defRPr sz="6600" kern="1200">
          <a:solidFill>
            <a:schemeClr val="tx1"/>
          </a:solidFill>
          <a:latin typeface="+mn-lt"/>
          <a:ea typeface="+mn-ea"/>
          <a:cs typeface="+mn-cs"/>
        </a:defRPr>
      </a:lvl3pPr>
      <a:lvl4pPr marL="528066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4pPr>
      <a:lvl5pPr marL="678942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5pPr>
      <a:lvl6pPr marL="829818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6pPr>
      <a:lvl7pPr marL="980694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7pPr>
      <a:lvl8pPr marL="1131570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8pPr>
      <a:lvl9pPr marL="1282446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9pPr>
    </p:bodyStyle>
    <p:otherStyle>
      <a:defPPr>
        <a:defRPr lang="en-US"/>
      </a:defPPr>
      <a:lvl1pPr marL="0" algn="l" defTabSz="3017520" rtl="0" eaLnBrk="1" latinLnBrk="0" hangingPunct="1">
        <a:defRPr sz="5940" kern="1200">
          <a:solidFill>
            <a:schemeClr val="tx1"/>
          </a:solidFill>
          <a:latin typeface="+mn-lt"/>
          <a:ea typeface="+mn-ea"/>
          <a:cs typeface="+mn-cs"/>
        </a:defRPr>
      </a:lvl1pPr>
      <a:lvl2pPr marL="1508760" algn="l" defTabSz="3017520" rtl="0" eaLnBrk="1" latinLnBrk="0" hangingPunct="1">
        <a:defRPr sz="5940" kern="1200">
          <a:solidFill>
            <a:schemeClr val="tx1"/>
          </a:solidFill>
          <a:latin typeface="+mn-lt"/>
          <a:ea typeface="+mn-ea"/>
          <a:cs typeface="+mn-cs"/>
        </a:defRPr>
      </a:lvl2pPr>
      <a:lvl3pPr marL="3017520" algn="l" defTabSz="3017520" rtl="0" eaLnBrk="1" latinLnBrk="0" hangingPunct="1">
        <a:defRPr sz="5940" kern="1200">
          <a:solidFill>
            <a:schemeClr val="tx1"/>
          </a:solidFill>
          <a:latin typeface="+mn-lt"/>
          <a:ea typeface="+mn-ea"/>
          <a:cs typeface="+mn-cs"/>
        </a:defRPr>
      </a:lvl3pPr>
      <a:lvl4pPr marL="4526280" algn="l" defTabSz="3017520" rtl="0" eaLnBrk="1" latinLnBrk="0" hangingPunct="1">
        <a:defRPr sz="5940" kern="1200">
          <a:solidFill>
            <a:schemeClr val="tx1"/>
          </a:solidFill>
          <a:latin typeface="+mn-lt"/>
          <a:ea typeface="+mn-ea"/>
          <a:cs typeface="+mn-cs"/>
        </a:defRPr>
      </a:lvl4pPr>
      <a:lvl5pPr marL="6035040" algn="l" defTabSz="3017520" rtl="0" eaLnBrk="1" latinLnBrk="0" hangingPunct="1">
        <a:defRPr sz="5940" kern="1200">
          <a:solidFill>
            <a:schemeClr val="tx1"/>
          </a:solidFill>
          <a:latin typeface="+mn-lt"/>
          <a:ea typeface="+mn-ea"/>
          <a:cs typeface="+mn-cs"/>
        </a:defRPr>
      </a:lvl5pPr>
      <a:lvl6pPr marL="7543800" algn="l" defTabSz="3017520" rtl="0" eaLnBrk="1" latinLnBrk="0" hangingPunct="1">
        <a:defRPr sz="5940" kern="1200">
          <a:solidFill>
            <a:schemeClr val="tx1"/>
          </a:solidFill>
          <a:latin typeface="+mn-lt"/>
          <a:ea typeface="+mn-ea"/>
          <a:cs typeface="+mn-cs"/>
        </a:defRPr>
      </a:lvl6pPr>
      <a:lvl7pPr marL="9052560" algn="l" defTabSz="3017520" rtl="0" eaLnBrk="1" latinLnBrk="0" hangingPunct="1">
        <a:defRPr sz="5940" kern="1200">
          <a:solidFill>
            <a:schemeClr val="tx1"/>
          </a:solidFill>
          <a:latin typeface="+mn-lt"/>
          <a:ea typeface="+mn-ea"/>
          <a:cs typeface="+mn-cs"/>
        </a:defRPr>
      </a:lvl7pPr>
      <a:lvl8pPr marL="10561320" algn="l" defTabSz="3017520" rtl="0" eaLnBrk="1" latinLnBrk="0" hangingPunct="1">
        <a:defRPr sz="5940" kern="1200">
          <a:solidFill>
            <a:schemeClr val="tx1"/>
          </a:solidFill>
          <a:latin typeface="+mn-lt"/>
          <a:ea typeface="+mn-ea"/>
          <a:cs typeface="+mn-cs"/>
        </a:defRPr>
      </a:lvl8pPr>
      <a:lvl9pPr marL="12070080" algn="l" defTabSz="3017520" rtl="0" eaLnBrk="1" latinLnBrk="0" hangingPunct="1">
        <a:defRPr sz="59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Box 122">
            <a:extLst>
              <a:ext uri="{FF2B5EF4-FFF2-40B4-BE49-F238E27FC236}">
                <a16:creationId xmlns:a16="http://schemas.microsoft.com/office/drawing/2014/main" id="{7F712A1E-55F0-D29A-2511-EA0B1DB04B3C}"/>
              </a:ext>
            </a:extLst>
          </p:cNvPr>
          <p:cNvSpPr txBox="1">
            <a:spLocks noChangeArrowheads="1"/>
          </p:cNvSpPr>
          <p:nvPr/>
        </p:nvSpPr>
        <p:spPr bwMode="auto">
          <a:xfrm>
            <a:off x="5879044" y="802760"/>
            <a:ext cx="22783800" cy="170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73940" tIns="434850" rIns="173940" bIns="434850"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a:r>
              <a:rPr lang="en-US" sz="5000" b="1">
                <a:solidFill>
                  <a:schemeClr val="accent3">
                    <a:lumMod val="75000"/>
                  </a:schemeClr>
                </a:solidFill>
                <a:latin typeface="Times New Roman" panose="02020603050405020304" pitchFamily="18" charset="0"/>
                <a:cs typeface="Times New Roman" panose="02020603050405020304" pitchFamily="18" charset="0"/>
              </a:rPr>
              <a:t>ĐỒ ÁN TỐT NGHIỆP</a:t>
            </a:r>
            <a:endParaRPr lang="en-US" sz="50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82" name="Text Box 123">
            <a:extLst>
              <a:ext uri="{FF2B5EF4-FFF2-40B4-BE49-F238E27FC236}">
                <a16:creationId xmlns:a16="http://schemas.microsoft.com/office/drawing/2014/main" id="{6FA4064E-E9B4-2061-5A40-2BD8FDF77A37}"/>
              </a:ext>
            </a:extLst>
          </p:cNvPr>
          <p:cNvSpPr txBox="1">
            <a:spLocks noChangeArrowheads="1"/>
          </p:cNvSpPr>
          <p:nvPr/>
        </p:nvSpPr>
        <p:spPr bwMode="auto">
          <a:xfrm>
            <a:off x="9015378" y="0"/>
            <a:ext cx="15590438" cy="151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3940" tIns="173940" rIns="173940" bIns="173940"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a:spcAft>
                <a:spcPts val="600"/>
              </a:spcAft>
            </a:pPr>
            <a:r>
              <a:rPr lang="en-US" sz="4000" b="1">
                <a:solidFill>
                  <a:schemeClr val="tx1">
                    <a:lumMod val="85000"/>
                    <a:lumOff val="15000"/>
                  </a:schemeClr>
                </a:solidFill>
                <a:latin typeface="Times New Roman" panose="02020603050405020304" pitchFamily="18" charset="0"/>
                <a:cs typeface="Times New Roman" panose="02020603050405020304" pitchFamily="18" charset="0"/>
              </a:rPr>
              <a:t>TRƯỜNG ĐẠI HỌC CÔNG NGHIỆP HÀ NỘI</a:t>
            </a:r>
            <a:endParaRPr lang="en-US" sz="4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87" name="Rectangle 86">
            <a:extLst>
              <a:ext uri="{FF2B5EF4-FFF2-40B4-BE49-F238E27FC236}">
                <a16:creationId xmlns:a16="http://schemas.microsoft.com/office/drawing/2014/main" id="{7A8C9A08-57B6-D451-9B84-0A7A59D1E31E}"/>
              </a:ext>
            </a:extLst>
          </p:cNvPr>
          <p:cNvSpPr/>
          <p:nvPr/>
        </p:nvSpPr>
        <p:spPr>
          <a:xfrm>
            <a:off x="1074867" y="5466385"/>
            <a:ext cx="915193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a:solidFill>
                  <a:schemeClr val="accent3">
                    <a:lumMod val="20000"/>
                    <a:lumOff val="80000"/>
                  </a:schemeClr>
                </a:solidFill>
                <a:latin typeface="Times New Roman" panose="02020603050405020304" pitchFamily="18" charset="0"/>
                <a:cs typeface="Times New Roman" panose="02020603050405020304" pitchFamily="18" charset="0"/>
              </a:rPr>
              <a:t>MỤC TIÊU</a:t>
            </a:r>
            <a:endParaRPr lang="en-US" sz="5400" b="1"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pic>
        <p:nvPicPr>
          <p:cNvPr id="99" name="Picture 98">
            <a:extLst>
              <a:ext uri="{FF2B5EF4-FFF2-40B4-BE49-F238E27FC236}">
                <a16:creationId xmlns:a16="http://schemas.microsoft.com/office/drawing/2014/main" id="{BA6B994F-2B47-3DF9-CAAD-0B869F5E2FF2}"/>
              </a:ext>
            </a:extLst>
          </p:cNvPr>
          <p:cNvPicPr>
            <a:picLocks noChangeAspect="1"/>
          </p:cNvPicPr>
          <p:nvPr/>
        </p:nvPicPr>
        <p:blipFill>
          <a:blip r:embed="rId2"/>
          <a:stretch>
            <a:fillRect/>
          </a:stretch>
        </p:blipFill>
        <p:spPr>
          <a:xfrm>
            <a:off x="939808" y="502425"/>
            <a:ext cx="3694462" cy="3689885"/>
          </a:xfrm>
          <a:prstGeom prst="rect">
            <a:avLst/>
          </a:prstGeom>
        </p:spPr>
      </p:pic>
      <p:sp>
        <p:nvSpPr>
          <p:cNvPr id="119" name="TextBox 118">
            <a:extLst>
              <a:ext uri="{FF2B5EF4-FFF2-40B4-BE49-F238E27FC236}">
                <a16:creationId xmlns:a16="http://schemas.microsoft.com/office/drawing/2014/main" id="{EE5AB58E-985D-BFB1-FE1D-F59FB45B7154}"/>
              </a:ext>
            </a:extLst>
          </p:cNvPr>
          <p:cNvSpPr txBox="1"/>
          <p:nvPr/>
        </p:nvSpPr>
        <p:spPr>
          <a:xfrm>
            <a:off x="11724589" y="3013047"/>
            <a:ext cx="10172015" cy="1938992"/>
          </a:xfrm>
          <a:prstGeom prst="rect">
            <a:avLst/>
          </a:prstGeom>
          <a:noFill/>
        </p:spPr>
        <p:txBody>
          <a:bodyPr wrap="none" rtlCol="0">
            <a:spAutoFit/>
          </a:bodyPr>
          <a:lstStyle/>
          <a:p>
            <a:pPr algn="ctr"/>
            <a:r>
              <a:rPr lang="en-US" sz="4000">
                <a:latin typeface="Times New Roman" panose="02020603050405020304" pitchFamily="18" charset="0"/>
                <a:cs typeface="Times New Roman" panose="02020603050405020304" pitchFamily="18" charset="0"/>
              </a:rPr>
              <a:t>Sinh viên thực hiện: Nguyễn Minh Thông</a:t>
            </a:r>
          </a:p>
          <a:p>
            <a:pPr algn="ctr"/>
            <a:r>
              <a:rPr lang="en-US" sz="4000">
                <a:latin typeface="Times New Roman" panose="02020603050405020304" pitchFamily="18" charset="0"/>
                <a:cs typeface="Times New Roman" panose="02020603050405020304" pitchFamily="18" charset="0"/>
              </a:rPr>
              <a:t>Mã sinh viên: 2020604175</a:t>
            </a:r>
          </a:p>
          <a:p>
            <a:pPr algn="ctr"/>
            <a:r>
              <a:rPr lang="en-US" sz="4000">
                <a:latin typeface="Times New Roman" panose="02020603050405020304" pitchFamily="18" charset="0"/>
                <a:cs typeface="Times New Roman" panose="02020603050405020304" pitchFamily="18" charset="0"/>
              </a:rPr>
              <a:t>Giảng viên hướng dẫn: TS Nguyễn Thị Hoa Huệ</a:t>
            </a:r>
          </a:p>
        </p:txBody>
      </p:sp>
      <p:sp>
        <p:nvSpPr>
          <p:cNvPr id="121" name="Rectangle: Rounded Corners 120">
            <a:extLst>
              <a:ext uri="{FF2B5EF4-FFF2-40B4-BE49-F238E27FC236}">
                <a16:creationId xmlns:a16="http://schemas.microsoft.com/office/drawing/2014/main" id="{101A8BFE-870A-72ED-CE0E-B924B56F4A17}"/>
              </a:ext>
            </a:extLst>
          </p:cNvPr>
          <p:cNvSpPr/>
          <p:nvPr/>
        </p:nvSpPr>
        <p:spPr>
          <a:xfrm>
            <a:off x="939808" y="6896627"/>
            <a:ext cx="9095594" cy="765254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571500" indent="-571500" algn="just">
              <a:buFont typeface="Arial" panose="020B0604020202020204" pitchFamily="34" charset="0"/>
              <a:buChar char="•"/>
            </a:pPr>
            <a:r>
              <a:rPr lang="en-US" sz="4000">
                <a:latin typeface="Times New Roman" panose="02020603050405020304" pitchFamily="18" charset="0"/>
                <a:cs typeface="Times New Roman" panose="02020603050405020304" pitchFamily="18" charset="0"/>
              </a:rPr>
              <a:t>Tìm hiểu và sử dụng công nghệ (VueJS, NestJS, MySQL)</a:t>
            </a:r>
          </a:p>
          <a:p>
            <a:pPr marL="571500" indent="-571500" algn="just">
              <a:buFont typeface="Arial" panose="020B0604020202020204" pitchFamily="34" charset="0"/>
              <a:buChar char="•"/>
            </a:pPr>
            <a:r>
              <a:rPr lang="en-US" sz="4000">
                <a:latin typeface="Times New Roman" panose="02020603050405020304" pitchFamily="18" charset="0"/>
                <a:cs typeface="Times New Roman" panose="02020603050405020304" pitchFamily="18" charset="0"/>
              </a:rPr>
              <a:t>Đặt ra bài toán.</a:t>
            </a:r>
          </a:p>
          <a:p>
            <a:pPr marL="571500" indent="-571500" algn="just">
              <a:buFont typeface="Arial" panose="020B0604020202020204" pitchFamily="34" charset="0"/>
              <a:buChar char="•"/>
            </a:pPr>
            <a:r>
              <a:rPr lang="en-US" sz="4000">
                <a:latin typeface="Times New Roman" panose="02020603050405020304" pitchFamily="18" charset="0"/>
                <a:cs typeface="Times New Roman" panose="02020603050405020304" pitchFamily="18" charset="0"/>
              </a:rPr>
              <a:t>Đặt ra bài toán, phân tích thiết kế ứng dụng theo mô hình hướng đối tượng</a:t>
            </a:r>
          </a:p>
          <a:p>
            <a:pPr marL="571500" indent="-571500" algn="just">
              <a:buFont typeface="Arial" panose="020B0604020202020204" pitchFamily="34" charset="0"/>
              <a:buChar char="•"/>
            </a:pPr>
            <a:r>
              <a:rPr lang="en-US" sz="4000">
                <a:latin typeface="Times New Roman" panose="02020603050405020304" pitchFamily="18" charset="0"/>
                <a:cs typeface="Times New Roman" panose="02020603050405020304" pitchFamily="18" charset="0"/>
              </a:rPr>
              <a:t>Xây dựng ứng dụng nhằm phát triển thương hiệu của cửa hàng</a:t>
            </a:r>
          </a:p>
          <a:p>
            <a:pPr marL="571500" indent="-571500" algn="just">
              <a:buFont typeface="Arial" panose="020B0604020202020204" pitchFamily="34" charset="0"/>
              <a:buChar char="•"/>
            </a:pPr>
            <a:r>
              <a:rPr lang="en-US" sz="4000">
                <a:latin typeface="Times New Roman" panose="02020603050405020304" pitchFamily="18" charset="0"/>
                <a:cs typeface="Times New Roman" panose="02020603050405020304" pitchFamily="18" charset="0"/>
              </a:rPr>
              <a:t>Lập kế hoạch, thực hiện và báo cáo kiểm thử</a:t>
            </a:r>
          </a:p>
        </p:txBody>
      </p:sp>
      <p:sp>
        <p:nvSpPr>
          <p:cNvPr id="122" name="Rectangle: Rounded Corners 121">
            <a:extLst>
              <a:ext uri="{FF2B5EF4-FFF2-40B4-BE49-F238E27FC236}">
                <a16:creationId xmlns:a16="http://schemas.microsoft.com/office/drawing/2014/main" id="{1D50A1E6-E9F7-0EF1-7064-22AFF03E3F66}"/>
              </a:ext>
            </a:extLst>
          </p:cNvPr>
          <p:cNvSpPr/>
          <p:nvPr/>
        </p:nvSpPr>
        <p:spPr>
          <a:xfrm>
            <a:off x="10841786" y="6863859"/>
            <a:ext cx="9095594" cy="765254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571500" indent="-571500">
              <a:buFont typeface="Arial" panose="020B0604020202020204" pitchFamily="34" charset="0"/>
              <a:buChar char="•"/>
            </a:pPr>
            <a:r>
              <a:rPr lang="en-US" sz="4000">
                <a:latin typeface="Times New Roman" panose="02020603050405020304" pitchFamily="18" charset="0"/>
                <a:cs typeface="Times New Roman" panose="02020603050405020304" pitchFamily="18" charset="0"/>
              </a:rPr>
              <a:t>Các hệ thống cửa hang thú cưng</a:t>
            </a:r>
          </a:p>
          <a:p>
            <a:pPr marL="571500" indent="-571500">
              <a:buFont typeface="Arial" panose="020B0604020202020204" pitchFamily="34" charset="0"/>
              <a:buChar char="•"/>
            </a:pPr>
            <a:r>
              <a:rPr lang="en-US" sz="4000">
                <a:latin typeface="Times New Roman" panose="02020603050405020304" pitchFamily="18" charset="0"/>
                <a:cs typeface="Times New Roman" panose="02020603050405020304" pitchFamily="18" charset="0"/>
              </a:rPr>
              <a:t>HTML, CSS, JavaScript</a:t>
            </a:r>
          </a:p>
          <a:p>
            <a:pPr marL="571500" indent="-571500">
              <a:buFont typeface="Arial" panose="020B0604020202020204" pitchFamily="34" charset="0"/>
              <a:buChar char="•"/>
            </a:pPr>
            <a:r>
              <a:rPr lang="en-US" sz="4000">
                <a:latin typeface="Times New Roman" panose="02020603050405020304" pitchFamily="18" charset="0"/>
                <a:cs typeface="Times New Roman" panose="02020603050405020304" pitchFamily="18" charset="0"/>
              </a:rPr>
              <a:t>Website bán thú cưng</a:t>
            </a:r>
          </a:p>
        </p:txBody>
      </p:sp>
      <p:sp>
        <p:nvSpPr>
          <p:cNvPr id="123" name="Rectangle: Rounded Corners 122">
            <a:extLst>
              <a:ext uri="{FF2B5EF4-FFF2-40B4-BE49-F238E27FC236}">
                <a16:creationId xmlns:a16="http://schemas.microsoft.com/office/drawing/2014/main" id="{ADDCD8AE-7A39-5CE8-B691-1FA834AE9540}"/>
              </a:ext>
            </a:extLst>
          </p:cNvPr>
          <p:cNvSpPr/>
          <p:nvPr/>
        </p:nvSpPr>
        <p:spPr>
          <a:xfrm>
            <a:off x="20682746" y="6896627"/>
            <a:ext cx="9095594" cy="765254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sz="4000">
                <a:latin typeface="Times New Roman" panose="02020603050405020304" pitchFamily="18" charset="0"/>
                <a:cs typeface="Times New Roman" panose="02020603050405020304" pitchFamily="18" charset="0"/>
              </a:rPr>
              <a:t>Tập trung xây dựng một nền tảng thương mại điện tử để bán các sản phẩm thú cưng. Phạm vi nghiên cứu bao gồm: </a:t>
            </a:r>
            <a:r>
              <a:rPr lang="vi-VN" sz="4000">
                <a:latin typeface="Times New Roman" panose="02020603050405020304" pitchFamily="18" charset="0"/>
                <a:cs typeface="Times New Roman" panose="02020603050405020304" pitchFamily="18" charset="0"/>
              </a:rPr>
              <a:t>danh mục sản phẩm, công cụ tìm kiếm và lọc sản phẩm, quản lý được số lượng sản phẩm tại cửa hàng, thông tin chi tiết, chức năng giỏ hàng và thanh toán, quản lý thông tin của khách hàng, xem thống kê.</a:t>
            </a:r>
            <a:endParaRPr lang="en-US" sz="4000">
              <a:latin typeface="Times New Roman" panose="02020603050405020304" pitchFamily="18" charset="0"/>
              <a:cs typeface="Times New Roman" panose="02020603050405020304" pitchFamily="18" charset="0"/>
            </a:endParaRPr>
          </a:p>
        </p:txBody>
      </p:sp>
      <p:sp>
        <p:nvSpPr>
          <p:cNvPr id="127" name="Rectangle 126">
            <a:extLst>
              <a:ext uri="{FF2B5EF4-FFF2-40B4-BE49-F238E27FC236}">
                <a16:creationId xmlns:a16="http://schemas.microsoft.com/office/drawing/2014/main" id="{29AFCB5D-62B3-88D9-5EEB-0D1E91A6A3A1}"/>
              </a:ext>
            </a:extLst>
          </p:cNvPr>
          <p:cNvSpPr/>
          <p:nvPr/>
        </p:nvSpPr>
        <p:spPr>
          <a:xfrm>
            <a:off x="10813615" y="5475921"/>
            <a:ext cx="915193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a:solidFill>
                  <a:schemeClr val="accent3">
                    <a:lumMod val="20000"/>
                    <a:lumOff val="80000"/>
                  </a:schemeClr>
                </a:solidFill>
                <a:latin typeface="Times New Roman" panose="02020603050405020304" pitchFamily="18" charset="0"/>
                <a:cs typeface="Times New Roman" panose="02020603050405020304" pitchFamily="18" charset="0"/>
              </a:rPr>
              <a:t>ĐỐI TƯỢNG</a:t>
            </a:r>
            <a:endParaRPr lang="en-US" sz="5400" b="1"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sp>
        <p:nvSpPr>
          <p:cNvPr id="128" name="Rectangle 127">
            <a:extLst>
              <a:ext uri="{FF2B5EF4-FFF2-40B4-BE49-F238E27FC236}">
                <a16:creationId xmlns:a16="http://schemas.microsoft.com/office/drawing/2014/main" id="{D540C4B8-7AFA-F074-DC5B-0EF95BD373F6}"/>
              </a:ext>
            </a:extLst>
          </p:cNvPr>
          <p:cNvSpPr/>
          <p:nvPr/>
        </p:nvSpPr>
        <p:spPr>
          <a:xfrm>
            <a:off x="20601791" y="5411609"/>
            <a:ext cx="915193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a:solidFill>
                  <a:schemeClr val="accent3">
                    <a:lumMod val="20000"/>
                    <a:lumOff val="80000"/>
                  </a:schemeClr>
                </a:solidFill>
                <a:latin typeface="Times New Roman" panose="02020603050405020304" pitchFamily="18" charset="0"/>
                <a:cs typeface="Times New Roman" panose="02020603050405020304" pitchFamily="18" charset="0"/>
              </a:rPr>
              <a:t>PHẠM VI NGHIÊN CỨU</a:t>
            </a:r>
            <a:endParaRPr lang="en-US" sz="5400" b="1"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sp>
        <p:nvSpPr>
          <p:cNvPr id="129" name="Rectangle 128">
            <a:extLst>
              <a:ext uri="{FF2B5EF4-FFF2-40B4-BE49-F238E27FC236}">
                <a16:creationId xmlns:a16="http://schemas.microsoft.com/office/drawing/2014/main" id="{E11CB69E-4B57-D7CB-40B0-41638F8FE438}"/>
              </a:ext>
            </a:extLst>
          </p:cNvPr>
          <p:cNvSpPr/>
          <p:nvPr/>
        </p:nvSpPr>
        <p:spPr>
          <a:xfrm>
            <a:off x="9249568" y="15012794"/>
            <a:ext cx="12105599" cy="127003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a:solidFill>
                  <a:schemeClr val="accent3">
                    <a:lumMod val="20000"/>
                    <a:lumOff val="80000"/>
                  </a:schemeClr>
                </a:solidFill>
                <a:latin typeface="Times New Roman" panose="02020603050405020304" pitchFamily="18" charset="0"/>
                <a:cs typeface="Times New Roman" panose="02020603050405020304" pitchFamily="18" charset="0"/>
              </a:rPr>
              <a:t>KẾT QUẢ THỰC HIỆN</a:t>
            </a:r>
            <a:endParaRPr lang="en-US" sz="5400" b="1"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sp>
        <p:nvSpPr>
          <p:cNvPr id="130" name="Rectangle: Rounded Corners 129">
            <a:extLst>
              <a:ext uri="{FF2B5EF4-FFF2-40B4-BE49-F238E27FC236}">
                <a16:creationId xmlns:a16="http://schemas.microsoft.com/office/drawing/2014/main" id="{EF7DC387-9B57-3C46-15D2-9AF0DD1BC6E4}"/>
              </a:ext>
            </a:extLst>
          </p:cNvPr>
          <p:cNvSpPr/>
          <p:nvPr/>
        </p:nvSpPr>
        <p:spPr>
          <a:xfrm>
            <a:off x="960134" y="17901299"/>
            <a:ext cx="9095594" cy="5872118"/>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sz="3200">
                <a:latin typeface="Times New Roman" panose="02020603050405020304" pitchFamily="18" charset="0"/>
                <a:cs typeface="Times New Roman" panose="02020603050405020304" pitchFamily="18" charset="0"/>
              </a:rPr>
              <a:t>Yêu cầu về chức năng:</a:t>
            </a:r>
          </a:p>
          <a:p>
            <a:pPr algn="just"/>
            <a:endParaRPr lang="en-US" sz="3200">
              <a:latin typeface="Times New Roman" panose="02020603050405020304" pitchFamily="18" charset="0"/>
              <a:cs typeface="Times New Roman" panose="02020603050405020304" pitchFamily="18" charset="0"/>
            </a:endParaRPr>
          </a:p>
        </p:txBody>
      </p:sp>
      <p:sp>
        <p:nvSpPr>
          <p:cNvPr id="131" name="Rectangle 130">
            <a:extLst>
              <a:ext uri="{FF2B5EF4-FFF2-40B4-BE49-F238E27FC236}">
                <a16:creationId xmlns:a16="http://schemas.microsoft.com/office/drawing/2014/main" id="{09646EA6-5D9A-8134-5F36-48422404E5EA}"/>
              </a:ext>
            </a:extLst>
          </p:cNvPr>
          <p:cNvSpPr/>
          <p:nvPr/>
        </p:nvSpPr>
        <p:spPr>
          <a:xfrm>
            <a:off x="1074867" y="16579742"/>
            <a:ext cx="915193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a:solidFill>
                  <a:schemeClr val="accent3">
                    <a:lumMod val="20000"/>
                    <a:lumOff val="80000"/>
                  </a:schemeClr>
                </a:solidFill>
                <a:latin typeface="Times New Roman" panose="02020603050405020304" pitchFamily="18" charset="0"/>
                <a:cs typeface="Times New Roman" panose="02020603050405020304" pitchFamily="18" charset="0"/>
              </a:rPr>
              <a:t>YÊU CẦU VỀ HỆ THỐNG</a:t>
            </a:r>
            <a:endParaRPr lang="en-US" sz="5400" b="1"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sp>
        <p:nvSpPr>
          <p:cNvPr id="132" name="Rectangle 131">
            <a:extLst>
              <a:ext uri="{FF2B5EF4-FFF2-40B4-BE49-F238E27FC236}">
                <a16:creationId xmlns:a16="http://schemas.microsoft.com/office/drawing/2014/main" id="{CDA5BEE6-C575-6800-A371-92E9EBA96432}"/>
              </a:ext>
            </a:extLst>
          </p:cNvPr>
          <p:cNvSpPr/>
          <p:nvPr/>
        </p:nvSpPr>
        <p:spPr>
          <a:xfrm>
            <a:off x="1428505" y="19308098"/>
            <a:ext cx="3307080" cy="341376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a:latin typeface="Times New Roman" panose="02020603050405020304" pitchFamily="18" charset="0"/>
                <a:cs typeface="Times New Roman" panose="02020603050405020304" pitchFamily="18" charset="0"/>
              </a:rPr>
              <a:t>Khách hàng :</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Đăng kí, đăng nhập</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Tìm kiếm sản phẩm</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Xem danh sách sản phẩm</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Xem chi tiết sản phẩm</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Lọc sản phẩm</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Xem giỏ hàng</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Mua hàng</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Quản lý thông tin cá nhân</a:t>
            </a:r>
          </a:p>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Xem lịch sử đơn hàng</a:t>
            </a:r>
          </a:p>
        </p:txBody>
      </p:sp>
      <p:sp>
        <p:nvSpPr>
          <p:cNvPr id="133" name="Rectangle 132">
            <a:extLst>
              <a:ext uri="{FF2B5EF4-FFF2-40B4-BE49-F238E27FC236}">
                <a16:creationId xmlns:a16="http://schemas.microsoft.com/office/drawing/2014/main" id="{CACF77E1-A0C4-18FF-4A6B-5E0B0D8CE7A6}"/>
              </a:ext>
            </a:extLst>
          </p:cNvPr>
          <p:cNvSpPr/>
          <p:nvPr/>
        </p:nvSpPr>
        <p:spPr>
          <a:xfrm>
            <a:off x="5942488" y="19308096"/>
            <a:ext cx="3307080" cy="3413761"/>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atin typeface="Times New Roman" panose="02020603050405020304" pitchFamily="18" charset="0"/>
                <a:cs typeface="Times New Roman" panose="02020603050405020304" pitchFamily="18" charset="0"/>
              </a:rPr>
              <a:t>Quản trị viên:</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Đăng nhập</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Quản lý người dùng</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Quản lý sản phẩm</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Quản lý đơn hàng</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Thống kê</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Quản lý chat tư vấn</a:t>
            </a:r>
          </a:p>
        </p:txBody>
      </p:sp>
      <p:sp>
        <p:nvSpPr>
          <p:cNvPr id="134" name="Rectangle: Rounded Corners 133">
            <a:extLst>
              <a:ext uri="{FF2B5EF4-FFF2-40B4-BE49-F238E27FC236}">
                <a16:creationId xmlns:a16="http://schemas.microsoft.com/office/drawing/2014/main" id="{62C8359A-07EE-F352-9241-C5787646770B}"/>
              </a:ext>
            </a:extLst>
          </p:cNvPr>
          <p:cNvSpPr/>
          <p:nvPr/>
        </p:nvSpPr>
        <p:spPr>
          <a:xfrm>
            <a:off x="960134" y="24105355"/>
            <a:ext cx="9095594" cy="3447582"/>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sz="3200">
                <a:latin typeface="Times New Roman" panose="02020603050405020304" pitchFamily="18" charset="0"/>
                <a:cs typeface="Times New Roman" panose="02020603050405020304" pitchFamily="18" charset="0"/>
              </a:rPr>
              <a:t>Yêu cầu phi chức năng:</a:t>
            </a:r>
          </a:p>
          <a:p>
            <a:pPr marL="457200" indent="-4572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Ngôn ngữ trên hệ thống sử dụng tiếng Việt</a:t>
            </a:r>
          </a:p>
          <a:p>
            <a:pPr marL="457200" indent="-4572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Độ tin cậy cao</a:t>
            </a:r>
          </a:p>
          <a:p>
            <a:pPr marL="457200" indent="-4572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Thời gian phản hồi nhanh</a:t>
            </a:r>
          </a:p>
          <a:p>
            <a:pPr marL="457200" indent="-45720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Tính khả dụng cao</a:t>
            </a:r>
          </a:p>
        </p:txBody>
      </p:sp>
      <p:sp>
        <p:nvSpPr>
          <p:cNvPr id="135" name="Rectangle: Rounded Corners 134">
            <a:extLst>
              <a:ext uri="{FF2B5EF4-FFF2-40B4-BE49-F238E27FC236}">
                <a16:creationId xmlns:a16="http://schemas.microsoft.com/office/drawing/2014/main" id="{825898CA-1893-424E-5B10-647742690ECE}"/>
              </a:ext>
            </a:extLst>
          </p:cNvPr>
          <p:cNvSpPr/>
          <p:nvPr/>
        </p:nvSpPr>
        <p:spPr>
          <a:xfrm>
            <a:off x="20160124" y="17669112"/>
            <a:ext cx="9114980" cy="11255849"/>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endParaRPr lang="en-US" sz="3200">
              <a:latin typeface="Times New Roman" panose="02020603050405020304" pitchFamily="18" charset="0"/>
              <a:cs typeface="Times New Roman" panose="02020603050405020304" pitchFamily="18" charset="0"/>
            </a:endParaRPr>
          </a:p>
        </p:txBody>
      </p:sp>
      <p:sp>
        <p:nvSpPr>
          <p:cNvPr id="136" name="Rectangle 135">
            <a:extLst>
              <a:ext uri="{FF2B5EF4-FFF2-40B4-BE49-F238E27FC236}">
                <a16:creationId xmlns:a16="http://schemas.microsoft.com/office/drawing/2014/main" id="{E1F62DD8-7AA3-8868-ABF9-99B3B7ED2591}"/>
              </a:ext>
            </a:extLst>
          </p:cNvPr>
          <p:cNvSpPr/>
          <p:nvPr/>
        </p:nvSpPr>
        <p:spPr>
          <a:xfrm>
            <a:off x="20123167" y="16551332"/>
            <a:ext cx="915193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a:solidFill>
                  <a:schemeClr val="accent3">
                    <a:lumMod val="20000"/>
                    <a:lumOff val="80000"/>
                  </a:schemeClr>
                </a:solidFill>
                <a:latin typeface="Times New Roman" panose="02020603050405020304" pitchFamily="18" charset="0"/>
                <a:cs typeface="Times New Roman" panose="02020603050405020304" pitchFamily="18" charset="0"/>
              </a:rPr>
              <a:t>CƠ SỞ DỮ LIỆU</a:t>
            </a:r>
            <a:endParaRPr lang="en-US" sz="5400" b="1"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sp>
        <p:nvSpPr>
          <p:cNvPr id="138" name="Rectangle 137">
            <a:extLst>
              <a:ext uri="{FF2B5EF4-FFF2-40B4-BE49-F238E27FC236}">
                <a16:creationId xmlns:a16="http://schemas.microsoft.com/office/drawing/2014/main" id="{A14715E0-508A-0351-27B1-305EDD1C518B}"/>
              </a:ext>
            </a:extLst>
          </p:cNvPr>
          <p:cNvSpPr/>
          <p:nvPr/>
        </p:nvSpPr>
        <p:spPr>
          <a:xfrm>
            <a:off x="960134" y="29182050"/>
            <a:ext cx="915193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a:solidFill>
                  <a:schemeClr val="accent3">
                    <a:lumMod val="20000"/>
                    <a:lumOff val="80000"/>
                  </a:schemeClr>
                </a:solidFill>
                <a:latin typeface="Times New Roman" panose="02020603050405020304" pitchFamily="18" charset="0"/>
                <a:cs typeface="Times New Roman" panose="02020603050405020304" pitchFamily="18" charset="0"/>
              </a:rPr>
              <a:t>GIAO DIỆN </a:t>
            </a:r>
            <a:endParaRPr lang="en-US" sz="5400" b="1"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sp>
        <p:nvSpPr>
          <p:cNvPr id="139" name="Rectangle: Rounded Corners 138">
            <a:extLst>
              <a:ext uri="{FF2B5EF4-FFF2-40B4-BE49-F238E27FC236}">
                <a16:creationId xmlns:a16="http://schemas.microsoft.com/office/drawing/2014/main" id="{B6CD31BB-05BF-8CC9-C4B6-096F9C75DB8B}"/>
              </a:ext>
            </a:extLst>
          </p:cNvPr>
          <p:cNvSpPr/>
          <p:nvPr/>
        </p:nvSpPr>
        <p:spPr>
          <a:xfrm>
            <a:off x="1017030" y="31029016"/>
            <a:ext cx="28315910" cy="729972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endParaRPr lang="en-US">
              <a:latin typeface="Times New Roman" panose="02020603050405020304" pitchFamily="18" charset="0"/>
              <a:cs typeface="Times New Roman" panose="02020603050405020304" pitchFamily="18" charset="0"/>
            </a:endParaRPr>
          </a:p>
        </p:txBody>
      </p:sp>
      <p:sp>
        <p:nvSpPr>
          <p:cNvPr id="148" name="Rectangle: Rounded Corners 147">
            <a:extLst>
              <a:ext uri="{FF2B5EF4-FFF2-40B4-BE49-F238E27FC236}">
                <a16:creationId xmlns:a16="http://schemas.microsoft.com/office/drawing/2014/main" id="{8DA77A6F-AB04-E359-CE8D-43EC68302DBA}"/>
              </a:ext>
            </a:extLst>
          </p:cNvPr>
          <p:cNvSpPr/>
          <p:nvPr/>
        </p:nvSpPr>
        <p:spPr>
          <a:xfrm>
            <a:off x="939808" y="39600554"/>
            <a:ext cx="28295583" cy="2491635"/>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a:latin typeface="Times New Roman" panose="02020603050405020304" pitchFamily="18" charset="0"/>
                <a:cs typeface="Times New Roman" panose="02020603050405020304" pitchFamily="18" charset="0"/>
              </a:rPr>
              <a:t>Đề tài “XÂY DỰNG WEBSITE BÁN THÚ CƯNG SỬ DỤNG VUEJS FRAMEWORK” đã đáp ứng được nhu cầu sử dụng cơ bản của người dùng, giao diện dễ sử dụng, bắt mắt người dùng, áp dụng thành thạo và hiệu quả cơ sở dữ liệu MySQL và sử dụng VueJS framework để sử dụng. Từ đó , giúp công ty tối ưu được chi phí, nâng cao hiệu quả kinh doanh, dễ dàng kiểm soát quản lý cửa hàng và quảng bá được hình ảnh, xây dựng thương hiệu và uy tín cho công ty.</a:t>
            </a:r>
          </a:p>
        </p:txBody>
      </p:sp>
      <p:sp>
        <p:nvSpPr>
          <p:cNvPr id="149" name="Rectangle 148">
            <a:extLst>
              <a:ext uri="{FF2B5EF4-FFF2-40B4-BE49-F238E27FC236}">
                <a16:creationId xmlns:a16="http://schemas.microsoft.com/office/drawing/2014/main" id="{BABE6F58-2FE2-928E-0716-16FCB7FD4329}"/>
              </a:ext>
            </a:extLst>
          </p:cNvPr>
          <p:cNvSpPr/>
          <p:nvPr/>
        </p:nvSpPr>
        <p:spPr>
          <a:xfrm>
            <a:off x="10511632" y="38474298"/>
            <a:ext cx="915193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a:solidFill>
                  <a:schemeClr val="accent3">
                    <a:lumMod val="20000"/>
                    <a:lumOff val="80000"/>
                  </a:schemeClr>
                </a:solidFill>
                <a:latin typeface="Times New Roman" panose="02020603050405020304" pitchFamily="18" charset="0"/>
                <a:cs typeface="Times New Roman" panose="02020603050405020304" pitchFamily="18" charset="0"/>
              </a:rPr>
              <a:t>KẾT LUẬN</a:t>
            </a:r>
            <a:endParaRPr lang="en-US" sz="5400" b="1"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6D4BE5D-03E6-4EF9-C8B7-374466965232}"/>
              </a:ext>
            </a:extLst>
          </p:cNvPr>
          <p:cNvSpPr txBox="1"/>
          <p:nvPr/>
        </p:nvSpPr>
        <p:spPr>
          <a:xfrm>
            <a:off x="5990975" y="2182091"/>
            <a:ext cx="23493226" cy="923330"/>
          </a:xfrm>
          <a:prstGeom prst="rect">
            <a:avLst/>
          </a:prstGeom>
          <a:noFill/>
        </p:spPr>
        <p:txBody>
          <a:bodyPr wrap="none" rtlCol="0">
            <a:spAutoFit/>
          </a:bodyPr>
          <a:lstStyle/>
          <a:p>
            <a:r>
              <a:rPr lang="en-US" sz="5200" b="1">
                <a:solidFill>
                  <a:schemeClr val="tx1">
                    <a:lumMod val="85000"/>
                    <a:lumOff val="15000"/>
                  </a:schemeClr>
                </a:solidFill>
                <a:latin typeface="Times New Roman" panose="02020603050405020304" pitchFamily="18" charset="0"/>
                <a:cs typeface="Times New Roman" panose="02020603050405020304" pitchFamily="18" charset="0"/>
              </a:rPr>
              <a:t>XÂY DỰNG WEBSITE BÁN THÚ CƯNG SỬ DỤNG VUEJS FRAMEWORK</a:t>
            </a:r>
          </a:p>
        </p:txBody>
      </p:sp>
      <p:sp>
        <p:nvSpPr>
          <p:cNvPr id="3" name="Rectangle 2">
            <a:extLst>
              <a:ext uri="{FF2B5EF4-FFF2-40B4-BE49-F238E27FC236}">
                <a16:creationId xmlns:a16="http://schemas.microsoft.com/office/drawing/2014/main" id="{C7A9C513-120F-94C8-7135-CF23F2228C14}"/>
              </a:ext>
            </a:extLst>
          </p:cNvPr>
          <p:cNvSpPr/>
          <p:nvPr/>
        </p:nvSpPr>
        <p:spPr>
          <a:xfrm>
            <a:off x="10599017" y="16551865"/>
            <a:ext cx="9151936" cy="89154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86970" tIns="43485" rIns="86970" bIns="43485" rtlCol="0" anchor="ctr"/>
          <a:lstStyle/>
          <a:p>
            <a:pPr algn="ctr"/>
            <a:r>
              <a:rPr lang="en-US" sz="5400" b="1">
                <a:solidFill>
                  <a:schemeClr val="accent3">
                    <a:lumMod val="20000"/>
                    <a:lumOff val="80000"/>
                  </a:schemeClr>
                </a:solidFill>
                <a:latin typeface="Times New Roman" panose="02020603050405020304" pitchFamily="18" charset="0"/>
                <a:cs typeface="Times New Roman" panose="02020603050405020304" pitchFamily="18" charset="0"/>
              </a:rPr>
              <a:t>PHÂN TÍCH BÀI TOÁN</a:t>
            </a:r>
            <a:endParaRPr lang="en-US" sz="5400" b="1"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F60BA517-F63C-59E1-9A20-EA19CC30EB49}"/>
              </a:ext>
            </a:extLst>
          </p:cNvPr>
          <p:cNvSpPr/>
          <p:nvPr/>
        </p:nvSpPr>
        <p:spPr>
          <a:xfrm>
            <a:off x="10539802" y="17881438"/>
            <a:ext cx="9095594" cy="1104352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457200" indent="230505" algn="just">
              <a:lnSpc>
                <a:spcPct val="150000"/>
              </a:lnSpc>
            </a:pPr>
            <a:r>
              <a:rPr lang="en-US" sz="2000" spc="15">
                <a:solidFill>
                  <a:schemeClr val="bg1"/>
                </a:solidFill>
                <a:effectLst/>
                <a:latin typeface="Times New Roman" panose="02020603050405020304" pitchFamily="18" charset="0"/>
                <a:ea typeface="Calibri" panose="020F0502020204030204" pitchFamily="34" charset="0"/>
              </a:rPr>
              <a:t>Mặc dù website bán hàng đã trở thành một công cụ hữu ích trong việc kết nối công ty với khách hàng, tuy nhiên vẫn còn một số vấn đề mà </a:t>
            </a:r>
            <a:r>
              <a:rPr lang="en-US" sz="2000" spc="15">
                <a:solidFill>
                  <a:schemeClr val="bg1"/>
                </a:solidFill>
                <a:latin typeface="Times New Roman" panose="02020603050405020304" pitchFamily="18" charset="0"/>
                <a:ea typeface="Calibri" panose="020F0502020204030204" pitchFamily="34" charset="0"/>
              </a:rPr>
              <a:t>website bán thú cưng </a:t>
            </a:r>
            <a:r>
              <a:rPr lang="en-US" sz="2000" spc="15">
                <a:solidFill>
                  <a:schemeClr val="bg1"/>
                </a:solidFill>
                <a:effectLst/>
                <a:latin typeface="Times New Roman" panose="02020603050405020304" pitchFamily="18" charset="0"/>
                <a:ea typeface="Calibri" panose="020F0502020204030204" pitchFamily="34" charset="0"/>
              </a:rPr>
              <a:t>cần đối mặt và giải quyết:</a:t>
            </a:r>
            <a:endParaRPr lang="en-US" sz="2000" spc="15">
              <a:solidFill>
                <a:schemeClr val="bg1"/>
              </a:solidFill>
              <a:latin typeface="Times New Roman" panose="02020603050405020304" pitchFamily="18" charset="0"/>
              <a:ea typeface="Calibri" panose="020F0502020204030204" pitchFamily="34" charset="0"/>
            </a:endParaRPr>
          </a:p>
          <a:p>
            <a:pPr marL="742950" indent="-285750" algn="just">
              <a:lnSpc>
                <a:spcPct val="150000"/>
              </a:lnSpc>
              <a:buFont typeface="Arial" panose="020B0604020202020204" pitchFamily="34" charset="0"/>
              <a:buChar char="•"/>
            </a:pPr>
            <a:r>
              <a:rPr lang="en-US" spc="15">
                <a:solidFill>
                  <a:schemeClr val="bg1"/>
                </a:solidFill>
                <a:effectLst/>
                <a:latin typeface="Times New Roman" panose="02020603050405020304" pitchFamily="18" charset="0"/>
                <a:ea typeface="Calibri" panose="020F0502020204030204" pitchFamily="34" charset="0"/>
              </a:rPr>
              <a:t>Chất lượng sản phẩm: Một trong những thách thức lớn đối với trang web bán thú cưng là đảm bảo chất lượng sản phẩm. Việc chọn thú cưng có sức khỏe tốt, kiểm tra có mắc bệnh gì trước khi đưa vào bá và cung cấp thông tin chi tiết về </a:t>
            </a:r>
            <a:r>
              <a:rPr lang="en-US" spc="15">
                <a:solidFill>
                  <a:schemeClr val="bg1"/>
                </a:solidFill>
                <a:latin typeface="Times New Roman" panose="02020603050405020304" pitchFamily="18" charset="0"/>
                <a:ea typeface="Calibri" panose="020F0502020204030204" pitchFamily="34" charset="0"/>
              </a:rPr>
              <a:t>màu sắc</a:t>
            </a:r>
            <a:r>
              <a:rPr lang="en-US" spc="15">
                <a:solidFill>
                  <a:schemeClr val="bg1"/>
                </a:solidFill>
                <a:effectLst/>
                <a:latin typeface="Times New Roman" panose="02020603050405020304" pitchFamily="18" charset="0"/>
                <a:ea typeface="Calibri" panose="020F0502020204030204" pitchFamily="34" charset="0"/>
              </a:rPr>
              <a:t> và kích thước giúp đảm bảo rằng khách hàng nhận được sản phẩm đúng màu săc và kích cỡ.</a:t>
            </a:r>
            <a:endParaRPr lang="en-US" spc="15">
              <a:solidFill>
                <a:schemeClr val="bg1"/>
              </a:solidFill>
              <a:latin typeface="Times New Roman" panose="02020603050405020304" pitchFamily="18" charset="0"/>
              <a:ea typeface="Calibri" panose="020F0502020204030204" pitchFamily="34" charset="0"/>
            </a:endParaRPr>
          </a:p>
          <a:p>
            <a:pPr marL="742950" indent="-285750" algn="just">
              <a:lnSpc>
                <a:spcPct val="150000"/>
              </a:lnSpc>
              <a:buFont typeface="Arial" panose="020B0604020202020204" pitchFamily="34" charset="0"/>
              <a:buChar char="•"/>
            </a:pPr>
            <a:r>
              <a:rPr lang="en-US" spc="15">
                <a:solidFill>
                  <a:schemeClr val="bg1"/>
                </a:solidFill>
                <a:effectLst/>
                <a:latin typeface="Times New Roman" panose="02020603050405020304" pitchFamily="18" charset="0"/>
                <a:ea typeface="Calibri" panose="020F0502020204030204" pitchFamily="34" charset="0"/>
              </a:rPr>
              <a:t>Phương thức thanh toán: Vấn đề thanh toán vẫn là một yếu tố quan trọng của các website bán hàng trực tuyến. Đảm bảo rằng </a:t>
            </a:r>
            <a:r>
              <a:rPr lang="en-US" spc="15">
                <a:solidFill>
                  <a:schemeClr val="bg1"/>
                </a:solidFill>
                <a:latin typeface="Times New Roman" panose="02020603050405020304" pitchFamily="18" charset="0"/>
                <a:ea typeface="Calibri" panose="020F0502020204030204" pitchFamily="34" charset="0"/>
              </a:rPr>
              <a:t>website</a:t>
            </a:r>
            <a:r>
              <a:rPr lang="en-US" spc="15">
                <a:solidFill>
                  <a:schemeClr val="bg1"/>
                </a:solidFill>
                <a:effectLst/>
                <a:latin typeface="Times New Roman" panose="02020603050405020304" pitchFamily="18" charset="0"/>
                <a:ea typeface="Calibri" panose="020F0502020204030204" pitchFamily="34" charset="0"/>
              </a:rPr>
              <a:t> cung cấp phương thức thanh toán an toàn và tiện lợi như thẻ tín dụng, chuyển khoản ngân hàng hoặc thanh toán khi nhận hàng giúp tạo sự tin tưởng cho khách hang</a:t>
            </a:r>
            <a:endParaRPr lang="en-US" spc="15">
              <a:solidFill>
                <a:schemeClr val="bg1"/>
              </a:solidFill>
              <a:latin typeface="Times New Roman" panose="02020603050405020304" pitchFamily="18" charset="0"/>
              <a:ea typeface="Calibri" panose="020F0502020204030204" pitchFamily="34" charset="0"/>
            </a:endParaRPr>
          </a:p>
          <a:p>
            <a:pPr marL="742950" indent="-285750" algn="just">
              <a:lnSpc>
                <a:spcPct val="150000"/>
              </a:lnSpc>
              <a:buFont typeface="Arial" panose="020B0604020202020204" pitchFamily="34" charset="0"/>
              <a:buChar char="•"/>
            </a:pPr>
            <a:r>
              <a:rPr lang="en-US" spc="15">
                <a:solidFill>
                  <a:schemeClr val="bg1"/>
                </a:solidFill>
                <a:effectLst/>
                <a:latin typeface="Times New Roman" panose="02020603050405020304" pitchFamily="18" charset="0"/>
                <a:ea typeface="Calibri" panose="020F0502020204030204" pitchFamily="34" charset="0"/>
              </a:rPr>
              <a:t>Vận chuyển và giao nhận: Việc vận chuyển và giao nhận thú cưng cũng đòi hỏi sự quan tâm đặc biệt. Đảm bảo rằng sản phẩm được đóng gói cẩn thận để tránh hỏng hóc trong quá trình vận chuyển. Hãy cung cấp dịch vụ giao hàng nhanh chóng và đáng tin cậy để đáp ứng nhu cầu và sự hài lòng của khách hàng.</a:t>
            </a:r>
            <a:endParaRPr lang="en-US" spc="15">
              <a:solidFill>
                <a:schemeClr val="bg1"/>
              </a:solidFill>
              <a:latin typeface="Times New Roman" panose="02020603050405020304" pitchFamily="18" charset="0"/>
              <a:ea typeface="Calibri" panose="020F0502020204030204" pitchFamily="34" charset="0"/>
            </a:endParaRPr>
          </a:p>
          <a:p>
            <a:pPr marL="742950" indent="-285750" algn="just">
              <a:lnSpc>
                <a:spcPct val="150000"/>
              </a:lnSpc>
              <a:buFont typeface="Arial" panose="020B0604020202020204" pitchFamily="34" charset="0"/>
              <a:buChar char="•"/>
            </a:pPr>
            <a:r>
              <a:rPr lang="en-US" spc="15">
                <a:solidFill>
                  <a:schemeClr val="bg1"/>
                </a:solidFill>
                <a:effectLst/>
                <a:latin typeface="Times New Roman" panose="02020603050405020304" pitchFamily="18" charset="0"/>
                <a:ea typeface="Calibri" panose="020F0502020204030204" pitchFamily="34" charset="0"/>
              </a:rPr>
              <a:t>Cạnh tranh giá cả: Trong lĩnh vực bán hàng </a:t>
            </a:r>
            <a:r>
              <a:rPr lang="en-US" spc="15">
                <a:solidFill>
                  <a:schemeClr val="bg1"/>
                </a:solidFill>
                <a:latin typeface="Times New Roman" panose="02020603050405020304" pitchFamily="18" charset="0"/>
                <a:ea typeface="Calibri" panose="020F0502020204030204" pitchFamily="34" charset="0"/>
              </a:rPr>
              <a:t>thú cưng</a:t>
            </a:r>
            <a:r>
              <a:rPr lang="en-US" spc="15">
                <a:solidFill>
                  <a:schemeClr val="bg1"/>
                </a:solidFill>
                <a:effectLst/>
                <a:latin typeface="Times New Roman" panose="02020603050405020304" pitchFamily="18" charset="0"/>
                <a:ea typeface="Calibri" panose="020F0502020204030204" pitchFamily="34" charset="0"/>
              </a:rPr>
              <a:t>, cạnh tranh về giá cả là rất cao. Hãy xem xét chiến lược giá cả của bạn và cân nhắc việc áp dụng các chương trình khuyến mãi, giảm giá hoặc ưu đãi đặc biệt để thu hút khách hàng.</a:t>
            </a:r>
            <a:endParaRPr lang="en-US" spc="15">
              <a:solidFill>
                <a:schemeClr val="bg1"/>
              </a:solidFill>
              <a:latin typeface="Times New Roman" panose="02020603050405020304" pitchFamily="18" charset="0"/>
              <a:ea typeface="Calibri" panose="020F0502020204030204" pitchFamily="34" charset="0"/>
            </a:endParaRPr>
          </a:p>
          <a:p>
            <a:pPr marL="742950" indent="-285750" algn="just">
              <a:lnSpc>
                <a:spcPct val="150000"/>
              </a:lnSpc>
              <a:buFont typeface="Arial" panose="020B0604020202020204" pitchFamily="34" charset="0"/>
              <a:buChar char="•"/>
            </a:pPr>
            <a:r>
              <a:rPr lang="en-US" spc="15">
                <a:solidFill>
                  <a:schemeClr val="bg1"/>
                </a:solidFill>
                <a:effectLst/>
                <a:latin typeface="Times New Roman" panose="02020603050405020304" pitchFamily="18" charset="0"/>
                <a:ea typeface="Calibri" panose="020F0502020204030204" pitchFamily="34" charset="0"/>
              </a:rPr>
              <a:t>Xây dựng thương hiệu: Xây dựng thương hiệu là một phần quan trọng của việc kinh doanh </a:t>
            </a:r>
            <a:r>
              <a:rPr lang="en-US" spc="15">
                <a:solidFill>
                  <a:schemeClr val="bg1"/>
                </a:solidFill>
                <a:latin typeface="Times New Roman" panose="02020603050405020304" pitchFamily="18" charset="0"/>
                <a:ea typeface="Calibri" panose="020F0502020204030204" pitchFamily="34" charset="0"/>
              </a:rPr>
              <a:t>thú cưng</a:t>
            </a:r>
            <a:r>
              <a:rPr lang="en-US" spc="15">
                <a:solidFill>
                  <a:schemeClr val="bg1"/>
                </a:solidFill>
                <a:effectLst/>
                <a:latin typeface="Times New Roman" panose="02020603050405020304" pitchFamily="18" charset="0"/>
                <a:ea typeface="Calibri" panose="020F0502020204030204" pitchFamily="34" charset="0"/>
              </a:rPr>
              <a:t>. Tạo một thương hiệu độc đáo, thú vị và tạo sự kết nối với khách hàng thông qua mạng xã hội và website của bạn là cách để tạo sự tin tưởng và thúc đẩy doanh số bán hàng.</a:t>
            </a:r>
          </a:p>
        </p:txBody>
      </p:sp>
      <p:pic>
        <p:nvPicPr>
          <p:cNvPr id="35" name="Picture 34">
            <a:extLst>
              <a:ext uri="{FF2B5EF4-FFF2-40B4-BE49-F238E27FC236}">
                <a16:creationId xmlns:a16="http://schemas.microsoft.com/office/drawing/2014/main" id="{67B9109C-2D36-4D2E-ABEA-D783487B9BDB}"/>
              </a:ext>
            </a:extLst>
          </p:cNvPr>
          <p:cNvPicPr/>
          <p:nvPr/>
        </p:nvPicPr>
        <p:blipFill rotWithShape="1">
          <a:blip r:embed="rId3">
            <a:extLst>
              <a:ext uri="{28A0092B-C50C-407E-A947-70E740481C1C}">
                <a14:useLocalDpi xmlns:a14="http://schemas.microsoft.com/office/drawing/2010/main" val="0"/>
              </a:ext>
            </a:extLst>
          </a:blip>
          <a:srcRect r="37452" b="32421"/>
          <a:stretch/>
        </p:blipFill>
        <p:spPr bwMode="auto">
          <a:xfrm>
            <a:off x="21018675" y="18735900"/>
            <a:ext cx="7616732" cy="9594542"/>
          </a:xfrm>
          <a:prstGeom prst="rect">
            <a:avLst/>
          </a:prstGeom>
          <a:noFill/>
          <a:ln>
            <a:noFill/>
          </a:ln>
          <a:extLst>
            <a:ext uri="{53640926-AAD7-44D8-BBD7-CCE9431645EC}">
              <a14:shadowObscured xmlns:a14="http://schemas.microsoft.com/office/drawing/2010/main"/>
            </a:ext>
          </a:extLst>
        </p:spPr>
      </p:pic>
      <p:pic>
        <p:nvPicPr>
          <p:cNvPr id="36" name="Picture 35">
            <a:extLst>
              <a:ext uri="{FF2B5EF4-FFF2-40B4-BE49-F238E27FC236}">
                <a16:creationId xmlns:a16="http://schemas.microsoft.com/office/drawing/2014/main" id="{D9BA1D39-D3E2-454F-9A06-060945F4497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745912" y="31185488"/>
            <a:ext cx="5580380" cy="2447925"/>
          </a:xfrm>
          <a:prstGeom prst="rect">
            <a:avLst/>
          </a:prstGeom>
        </p:spPr>
      </p:pic>
      <p:pic>
        <p:nvPicPr>
          <p:cNvPr id="37" name="Picture 36">
            <a:extLst>
              <a:ext uri="{FF2B5EF4-FFF2-40B4-BE49-F238E27FC236}">
                <a16:creationId xmlns:a16="http://schemas.microsoft.com/office/drawing/2014/main" id="{B27C9CB8-58BE-4ACD-8BBD-1F9521498A8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745912" y="33633413"/>
            <a:ext cx="5580380" cy="2176145"/>
          </a:xfrm>
          <a:prstGeom prst="rect">
            <a:avLst/>
          </a:prstGeom>
        </p:spPr>
      </p:pic>
      <p:pic>
        <p:nvPicPr>
          <p:cNvPr id="38" name="Picture 37">
            <a:extLst>
              <a:ext uri="{FF2B5EF4-FFF2-40B4-BE49-F238E27FC236}">
                <a16:creationId xmlns:a16="http://schemas.microsoft.com/office/drawing/2014/main" id="{79009D8A-ED5C-4665-BE1C-16456F9E8E18}"/>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746323" y="35766532"/>
            <a:ext cx="5580380" cy="2278412"/>
          </a:xfrm>
          <a:prstGeom prst="rect">
            <a:avLst/>
          </a:prstGeom>
        </p:spPr>
      </p:pic>
      <p:pic>
        <p:nvPicPr>
          <p:cNvPr id="39" name="Picture 38">
            <a:extLst>
              <a:ext uri="{FF2B5EF4-FFF2-40B4-BE49-F238E27FC236}">
                <a16:creationId xmlns:a16="http://schemas.microsoft.com/office/drawing/2014/main" id="{CB73C3BE-678B-40A4-B36B-38A067D547F4}"/>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045377" y="31408490"/>
            <a:ext cx="5580380" cy="6790055"/>
          </a:xfrm>
          <a:prstGeom prst="rect">
            <a:avLst/>
          </a:prstGeom>
        </p:spPr>
      </p:pic>
      <p:pic>
        <p:nvPicPr>
          <p:cNvPr id="40" name="Picture 39">
            <a:extLst>
              <a:ext uri="{FF2B5EF4-FFF2-40B4-BE49-F238E27FC236}">
                <a16:creationId xmlns:a16="http://schemas.microsoft.com/office/drawing/2014/main" id="{C6D05E7E-D77E-44BF-953B-D6A3887DA0BE}"/>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5345254" y="31442048"/>
            <a:ext cx="5580380" cy="6790055"/>
          </a:xfrm>
          <a:prstGeom prst="rect">
            <a:avLst/>
          </a:prstGeom>
        </p:spPr>
      </p:pic>
      <p:pic>
        <p:nvPicPr>
          <p:cNvPr id="41" name="Picture 40">
            <a:extLst>
              <a:ext uri="{FF2B5EF4-FFF2-40B4-BE49-F238E27FC236}">
                <a16:creationId xmlns:a16="http://schemas.microsoft.com/office/drawing/2014/main" id="{3D1FB510-8AAF-419E-BADE-126575494E1A}"/>
              </a:ext>
            </a:extLst>
          </p:cNvPr>
          <p:cNvPicPr/>
          <p:nvPr/>
        </p:nvPicPr>
        <p:blipFill rotWithShape="1">
          <a:blip r:embed="rId9" cstate="print">
            <a:extLst>
              <a:ext uri="{28A0092B-C50C-407E-A947-70E740481C1C}">
                <a14:useLocalDpi xmlns:a14="http://schemas.microsoft.com/office/drawing/2010/main" val="0"/>
              </a:ext>
            </a:extLst>
          </a:blip>
          <a:srcRect l="12686" t="-1991" r="-12686" b="1991"/>
          <a:stretch/>
        </p:blipFill>
        <p:spPr>
          <a:xfrm>
            <a:off x="21590363" y="31408490"/>
            <a:ext cx="7377830" cy="3179719"/>
          </a:xfrm>
          <a:prstGeom prst="rect">
            <a:avLst/>
          </a:prstGeom>
        </p:spPr>
      </p:pic>
      <p:pic>
        <p:nvPicPr>
          <p:cNvPr id="42" name="Picture 41">
            <a:extLst>
              <a:ext uri="{FF2B5EF4-FFF2-40B4-BE49-F238E27FC236}">
                <a16:creationId xmlns:a16="http://schemas.microsoft.com/office/drawing/2014/main" id="{FA3C4C62-6826-4DAC-BCF9-CBA836EFC0D1}"/>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21590363" y="34545317"/>
            <a:ext cx="6425851" cy="3499627"/>
          </a:xfrm>
          <a:prstGeom prst="rect">
            <a:avLst/>
          </a:prstGeom>
        </p:spPr>
      </p:pic>
    </p:spTree>
    <p:extLst>
      <p:ext uri="{BB962C8B-B14F-4D97-AF65-F5344CB8AC3E}">
        <p14:creationId xmlns:p14="http://schemas.microsoft.com/office/powerpoint/2010/main" val="31160862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266</TotalTime>
  <Words>797</Words>
  <Application>Microsoft Office PowerPoint</Application>
  <PresentationFormat>Custom</PresentationFormat>
  <Paragraphs>54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Cuong</dc:creator>
  <cp:lastModifiedBy>Nguyen Thong</cp:lastModifiedBy>
  <cp:revision>19</cp:revision>
  <dcterms:created xsi:type="dcterms:W3CDTF">2024-05-21T01:55:50Z</dcterms:created>
  <dcterms:modified xsi:type="dcterms:W3CDTF">2024-05-24T15:55:11Z</dcterms:modified>
</cp:coreProperties>
</file>